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4" r:id="rId5"/>
    <p:sldId id="265" r:id="rId6"/>
    <p:sldId id="266" r:id="rId7"/>
    <p:sldId id="261" r:id="rId8"/>
    <p:sldId id="269" r:id="rId9"/>
    <p:sldId id="268" r:id="rId10"/>
    <p:sldId id="270" r:id="rId11"/>
    <p:sldId id="271" r:id="rId12"/>
    <p:sldId id="272" r:id="rId13"/>
    <p:sldId id="273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E5AB-5004-459F-BAB1-4342876449BD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E3C7F-B793-46E0-AAB8-D78AF57C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4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3C7F-B793-46E0-AAB8-D78AF57C8B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6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50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95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41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50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10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1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00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08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78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69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68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938C-A5ED-4E09-975D-383BB2DFD6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7E67-C74F-41C2-B5D5-DADDD6FA0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23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91;&#1088;&#1086;&#1082;%20&#1088;&#1091;&#1089;&#1089;&#1082;.&#1103;&#1079;.%20&#1085;&#1072;%20&#1082;&#1086;&#1085;&#1082;&#1091;&#1088;&#1089;%202017-18\&#1042;&#1086;&#1083;&#1085;&#1072;%20(-)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342584" cy="33398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Урок русского языка по теме: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«Мягкий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знак на конце существительных после шипящих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23928" y="3573016"/>
            <a:ext cx="4464496" cy="2664296"/>
          </a:xfrm>
        </p:spPr>
        <p:txBody>
          <a:bodyPr>
            <a:normAutofit/>
          </a:bodyPr>
          <a:lstStyle/>
          <a:p>
            <a:pPr lvl="0" algn="l"/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ГУО «Средняя школа №19 г. Могилева»</a:t>
            </a:r>
          </a:p>
          <a:p>
            <a:pPr lvl="0" algn="l"/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pPr lvl="0" algn="l"/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высшей категории </a:t>
            </a:r>
          </a:p>
          <a:p>
            <a:pPr lvl="0" algn="l"/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Никифорова Елена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Казимировна</a:t>
            </a:r>
            <a:endParaRPr lang="ru-RU" sz="19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г.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Могилёв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2018 г.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1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052737"/>
            <a:ext cx="8352928" cy="432047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товарищ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половина пути.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Спящий кот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поймает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Лучше горькая правда, чем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сладкая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ложь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надейся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сам не плошай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хорошо и слушать.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Книжка – лучший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товарищ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Ложь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 не красит.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Луна и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мать и дочь.</a:t>
            </a:r>
          </a:p>
        </p:txBody>
      </p:sp>
    </p:spTree>
    <p:extLst>
      <p:ext uri="{BB962C8B-B14F-4D97-AF65-F5344CB8AC3E}">
        <p14:creationId xmlns:p14="http://schemas.microsoft.com/office/powerpoint/2010/main" xmlns="" val="26300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Новая тушь потекла из-за дождя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Мужчина в оркестре неожиданно сыграл туш.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128792" cy="468052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Туш -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краткое музыкальное приветствие в честь какого-либо лица, события, исполняемое большей частью на духовых музыкальных инструментах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Тушь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чёрная  или цветная водяная краска, применяемая для рисования и черчения, а также в косметике.</a:t>
            </a:r>
          </a:p>
        </p:txBody>
      </p:sp>
    </p:spTree>
    <p:extLst>
      <p:ext uri="{BB962C8B-B14F-4D97-AF65-F5344CB8AC3E}">
        <p14:creationId xmlns:p14="http://schemas.microsoft.com/office/powerpoint/2010/main" xmlns="" val="209832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1) знак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2) разделительный, смягчительный.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3) пишется, смягчает, разделяет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4) в женском  роде существительные  сопровождает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5) буква</a:t>
            </a:r>
          </a:p>
        </p:txBody>
      </p:sp>
    </p:spTree>
    <p:extLst>
      <p:ext uri="{BB962C8B-B14F-4D97-AF65-F5344CB8AC3E}">
        <p14:creationId xmlns:p14="http://schemas.microsoft.com/office/powerpoint/2010/main" xmlns="" val="271982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2736"/>
            <a:ext cx="63512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767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 НА ВЫБОР: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упр.140 (списать, вставить пропущенный мягкий знак),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придумать 8 словосочетаний с существительными, оканчивающимися на шипящий; определить род,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придумать четверостишие с существительными, оканчивающимися  на шипящий.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738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439229">
            <a:off x="3059832" y="1124744"/>
            <a:ext cx="3744416" cy="3168352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Проверь, дружок, 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Готов ли ты начать урок? 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Всё ль на месте, всё ль в порядке - 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Книжка, ручка и тетрадка? 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Проверили? Садитесь! 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 усердием трудитесь! </a:t>
            </a:r>
          </a:p>
        </p:txBody>
      </p:sp>
    </p:spTree>
    <p:extLst>
      <p:ext uri="{BB962C8B-B14F-4D97-AF65-F5344CB8AC3E}">
        <p14:creationId xmlns:p14="http://schemas.microsoft.com/office/powerpoint/2010/main" xmlns="" val="289386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ПРОВЕРКА ДОМАШНЕГО ЗАДАНИЯ: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600200"/>
            <a:ext cx="5904656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ДУШИСТАЯ СИРЕНЬ (Ж.Р.)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УМНАЯ СОБАКА (Ж.Р.)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СУББОТНИЙ ВЕЧЕР (М.Р.)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ДОЖДЕВОЕ ОБЛАКО (СР.Р.)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ТОПЛЁНОЕ МОЛОКО (СР.Р.)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ХМУРОЕ УТРО (СР.Р.)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СМЕЛЫЙ ПОСТУПОК (М.Р.)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8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8777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 Ш Ч Щ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4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  ШИ  ЖЕ  ШЕ ЧА  ЩА  ЧУ  ЩУ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1455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ЖЬ  ШЬ  ЧЬ  ЩЬ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307181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НОЧЬ  МОЩЬ  РОЖЬ  ГЛУШЬ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218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412775">
            <a:off x="3196837" y="607636"/>
            <a:ext cx="4317994" cy="29636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ч’], [щ’]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мягкие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[ж], [ш]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всегда твёрдые</a:t>
            </a:r>
          </a:p>
        </p:txBody>
      </p:sp>
    </p:spTree>
    <p:extLst>
      <p:ext uri="{BB962C8B-B14F-4D97-AF65-F5344CB8AC3E}">
        <p14:creationId xmlns:p14="http://schemas.microsoft.com/office/powerpoint/2010/main" xmlns="" val="39773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dirty="0"/>
              <a:t>НОЧЬ МОЩЬ РОЖЬ </a:t>
            </a:r>
            <a:r>
              <a:rPr lang="ru-RU" dirty="0" smtClean="0"/>
              <a:t>ГЛУШЬ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ШАЛАШ КАЛАЧ  КИРПИЧ </a:t>
            </a:r>
          </a:p>
        </p:txBody>
      </p:sp>
    </p:spTree>
    <p:extLst>
      <p:ext uri="{BB962C8B-B14F-4D97-AF65-F5344CB8AC3E}">
        <p14:creationId xmlns:p14="http://schemas.microsoft.com/office/powerpoint/2010/main" xmlns="" val="9570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2101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1412776"/>
            <a:ext cx="734481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конце существительных женского рода после шипящих пишется мягкий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знак.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М и Ж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439248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5347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В ГРУППАХ: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19672" y="1600200"/>
            <a:ext cx="287612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М.Р.</a:t>
            </a:r>
          </a:p>
          <a:p>
            <a:r>
              <a:rPr lang="ru-RU" dirty="0" smtClean="0"/>
              <a:t>ШАЛАШ</a:t>
            </a:r>
          </a:p>
          <a:p>
            <a:r>
              <a:rPr lang="ru-RU" dirty="0" smtClean="0"/>
              <a:t>КАЛАЧ</a:t>
            </a:r>
          </a:p>
          <a:p>
            <a:r>
              <a:rPr lang="ru-RU" dirty="0" smtClean="0"/>
              <a:t>КОВШ</a:t>
            </a:r>
          </a:p>
          <a:p>
            <a:r>
              <a:rPr lang="ru-RU" dirty="0" smtClean="0"/>
              <a:t>СКРИПАЧ</a:t>
            </a:r>
          </a:p>
          <a:p>
            <a:r>
              <a:rPr lang="ru-RU" dirty="0" smtClean="0"/>
              <a:t>ТОВАРИЩ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273211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Ж.Р.</a:t>
            </a:r>
          </a:p>
          <a:p>
            <a:r>
              <a:rPr lang="ru-RU" dirty="0" smtClean="0"/>
              <a:t>БРОШЬ</a:t>
            </a:r>
          </a:p>
          <a:p>
            <a:r>
              <a:rPr lang="ru-RU" dirty="0" smtClean="0"/>
              <a:t>ПЕЧЬ</a:t>
            </a:r>
          </a:p>
          <a:p>
            <a:r>
              <a:rPr lang="ru-RU" dirty="0" smtClean="0"/>
              <a:t>РЕЧЬ</a:t>
            </a:r>
          </a:p>
          <a:p>
            <a:r>
              <a:rPr lang="ru-RU" dirty="0" smtClean="0"/>
              <a:t>МЕЛОЧЬ</a:t>
            </a:r>
          </a:p>
          <a:p>
            <a:r>
              <a:rPr lang="ru-RU" dirty="0" smtClean="0"/>
              <a:t>МЫШЬ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68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59228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Волна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857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2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268</Words>
  <Application>Microsoft Office PowerPoint</Application>
  <PresentationFormat>Экран (4:3)</PresentationFormat>
  <Paragraphs>56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русского языка по теме: «Мягкий знак на конце существительных после шипящих» 3 класс</vt:lpstr>
      <vt:lpstr>Проверь, дружок,  Готов ли ты начать урок?  Всё ль на месте, всё ль в порядке -  Книжка, ручка и тетрадка?  Проверили? Садитесь!  С усердием трудитесь! </vt:lpstr>
      <vt:lpstr>ПРОВЕРКА ДОМАШНЕГО ЗАДАНИЯ:</vt:lpstr>
      <vt:lpstr>Ж Ш Ч Щ </vt:lpstr>
      <vt:lpstr>[ч’], [щ’] – всегда мягкие [ж], [ш] – всегда твёрдые</vt:lpstr>
      <vt:lpstr>НОЧЬ МОЩЬ РОЖЬ ГЛУШЬ  ШАЛАШ КАЛАЧ  КИРПИЧ </vt:lpstr>
      <vt:lpstr>Вывод:</vt:lpstr>
      <vt:lpstr>РАБОТА В ГРУППАХ:</vt:lpstr>
      <vt:lpstr>ФИЗКУЛЬТМИНУТКА</vt:lpstr>
      <vt:lpstr>ПОСЛОВИЦЫ</vt:lpstr>
      <vt:lpstr>Новая тушь потекла из-за дождя.  Мужчина в оркестре неожиданно сыграл туш.</vt:lpstr>
      <vt:lpstr>Туш -  краткое музыкальное приветствие в честь какого-либо лица, события, исполняемое большей частью на духовых музыкальных инструментах.   Тушь - чёрная  или цветная водяная краска, применяемая для рисования и черчения, а также в косметике.</vt:lpstr>
      <vt:lpstr>СИНКВЕЙН</vt:lpstr>
      <vt:lpstr>Слайд 14</vt:lpstr>
      <vt:lpstr>ДОМАШНЕЕ ЗАДАНИЕ НА ВЫБОР: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13</cp:revision>
  <dcterms:created xsi:type="dcterms:W3CDTF">2018-04-14T05:23:34Z</dcterms:created>
  <dcterms:modified xsi:type="dcterms:W3CDTF">2018-04-18T10:18:50Z</dcterms:modified>
</cp:coreProperties>
</file>